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4"/>
  </p:notesMasterIdLst>
  <p:handoutMasterIdLst>
    <p:handoutMasterId r:id="rId15"/>
  </p:handout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Style &amp; Correctness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Managing cookbook development risk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</a:t>
            </a:r>
            <a:r>
              <a:rPr lang="en-US" dirty="0" smtClean="0"/>
              <a:t>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</a:t>
            </a:r>
            <a:r>
              <a:rPr lang="en-US" dirty="0" smtClean="0"/>
              <a:t>environment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36323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</a:t>
            </a:r>
            <a:r>
              <a:rPr lang="en-US" dirty="0" smtClean="0"/>
              <a:t>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an integration </a:t>
            </a:r>
            <a:r>
              <a:rPr lang="en-US" b="1" dirty="0" smtClean="0"/>
              <a:t>environment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2762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</a:t>
            </a:r>
            <a:r>
              <a:rPr lang="en-US" dirty="0" smtClean="0"/>
              <a:t>environment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20848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</a:t>
            </a:r>
            <a:r>
              <a:rPr lang="en-US" b="1" dirty="0" err="1"/>
              <a:t>linting</a:t>
            </a:r>
            <a:r>
              <a:rPr lang="en-US" b="1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9212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</a:t>
            </a:r>
            <a:r>
              <a:rPr lang="en-US" dirty="0" err="1"/>
              <a:t>linting</a:t>
            </a:r>
            <a:r>
              <a:rPr lang="en-US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6738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</a:t>
            </a:r>
            <a:r>
              <a:rPr lang="en-US" dirty="0" err="1"/>
              <a:t>linting</a:t>
            </a:r>
            <a:r>
              <a:rPr lang="en-US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0389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954512" cy="250981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Code Correctness - </a:t>
            </a:r>
            <a:r>
              <a:rPr lang="en-US" b="1" dirty="0" err="1"/>
              <a:t>Foodcritic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Rubocop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Unit Tests - </a:t>
            </a:r>
            <a:r>
              <a:rPr lang="en-US" b="1" dirty="0" err="1"/>
              <a:t>ChefSpec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Integration Tests - </a:t>
            </a:r>
            <a:r>
              <a:rPr lang="en-US" b="1" dirty="0"/>
              <a:t>Test Kitchen </a:t>
            </a:r>
            <a:r>
              <a:rPr lang="en-US" dirty="0"/>
              <a:t>with </a:t>
            </a:r>
            <a:r>
              <a:rPr lang="en-US" b="1" dirty="0" err="1"/>
              <a:t>ServerSpec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8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10206</TotalTime>
  <Words>245</Words>
  <Application>Microsoft Macintosh PowerPoint</Application>
  <PresentationFormat>Custom</PresentationFormat>
  <Paragraphs>48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ChefDk3.2Template</vt:lpstr>
      <vt:lpstr>Cookbook Style &amp; Correctness</vt:lpstr>
      <vt:lpstr>Old Cookbook Workflow</vt:lpstr>
      <vt:lpstr>Old Cookbook Workflow</vt:lpstr>
      <vt:lpstr>Old Cookbook Workflow</vt:lpstr>
      <vt:lpstr>New Cookbook Workflow</vt:lpstr>
      <vt:lpstr>New Cookbook Workflow</vt:lpstr>
      <vt:lpstr>New Cookbook Workflow</vt:lpstr>
      <vt:lpstr>Tools of the Trade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1307</cp:revision>
  <cp:lastPrinted>2015-02-07T23:49:10Z</cp:lastPrinted>
  <dcterms:created xsi:type="dcterms:W3CDTF">2012-09-13T17:36:07Z</dcterms:created>
  <dcterms:modified xsi:type="dcterms:W3CDTF">2015-04-09T23:45:58Z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